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60" r:id="rId4"/>
    <p:sldId id="256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0" d="100"/>
          <a:sy n="170" d="100"/>
        </p:scale>
        <p:origin x="-2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8D81B-8B1B-7248-993A-EBC1C5FFA6D2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E0727-4A57-AC44-87CB-D70708270C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8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83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yme Bay PPT 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0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yme Bay PPT 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684303"/>
            <a:ext cx="8156084" cy="708996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bg1"/>
                </a:solidFill>
                <a:latin typeface="Chalkboard"/>
                <a:cs typeface="Chalkboar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73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4B0A6-7B4E-F547-A179-42C6AD9A3E55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5DDCE-C01F-754D-97C8-AEC9386F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65229"/>
            <a:ext cx="8156084" cy="1179313"/>
          </a:xfrm>
        </p:spPr>
        <p:txBody>
          <a:bodyPr>
            <a:normAutofit fontScale="92500" lnSpcReduction="10000"/>
          </a:bodyPr>
          <a:lstStyle/>
          <a:p>
            <a:r>
              <a:rPr lang="en-GB" sz="4000" dirty="0" smtClean="0"/>
              <a:t>Why the conservation of Lyme Bay Reserve is so important </a:t>
            </a:r>
            <a:endParaRPr lang="en-GB" sz="4000" dirty="0"/>
          </a:p>
        </p:txBody>
      </p:sp>
      <p:pic>
        <p:nvPicPr>
          <p:cNvPr id="5" name="Picture 4" descr="Lyme Bay Logo_CMYK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4842" y="801078"/>
            <a:ext cx="4177486" cy="2841663"/>
          </a:xfrm>
          <a:prstGeom prst="rect">
            <a:avLst/>
          </a:prstGeom>
        </p:spPr>
      </p:pic>
      <p:pic>
        <p:nvPicPr>
          <p:cNvPr id="4" name="Picture 3" descr="BMF Logo 2 Blue.ai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85660" y="3921846"/>
            <a:ext cx="8156084" cy="1179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0" i="0" kern="1200">
                <a:solidFill>
                  <a:schemeClr val="bg1"/>
                </a:solidFill>
                <a:latin typeface="Chalkboard"/>
                <a:ea typeface="+mn-ea"/>
                <a:cs typeface="Chalkboard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 smtClean="0">
                <a:solidFill>
                  <a:schemeClr val="accent5">
                    <a:lumMod val="50000"/>
                  </a:schemeClr>
                </a:solidFill>
              </a:rPr>
              <a:t>Wildlife in Danger</a:t>
            </a:r>
            <a:endParaRPr lang="en-US" sz="6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48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563529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Let’s go scallop diving!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76727" y="1728388"/>
            <a:ext cx="3368910" cy="25266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383161" y="1728388"/>
            <a:ext cx="3368909" cy="25266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42470" y="194234"/>
            <a:ext cx="8001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6600"/>
                </a:solidFill>
                <a:latin typeface="Chalkboard"/>
                <a:cs typeface="Chalkboard"/>
              </a:rPr>
              <a:t>Sand Box Demonstration</a:t>
            </a:r>
            <a:endParaRPr lang="en-US" sz="5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735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272175"/>
            <a:ext cx="8156084" cy="708996"/>
          </a:xfrm>
        </p:spPr>
        <p:txBody>
          <a:bodyPr>
            <a:noAutofit/>
          </a:bodyPr>
          <a:lstStyle/>
          <a:p>
            <a:r>
              <a:rPr lang="en-GB" sz="4000" dirty="0" smtClean="0"/>
              <a:t>How </a:t>
            </a:r>
            <a:r>
              <a:rPr lang="en-GB" sz="4000" dirty="0"/>
              <a:t>can we protect </a:t>
            </a:r>
            <a:r>
              <a:rPr lang="en-GB" sz="4000" dirty="0" smtClean="0"/>
              <a:t>them</a:t>
            </a:r>
            <a:br>
              <a:rPr lang="en-GB" sz="4000" dirty="0" smtClean="0"/>
            </a:br>
            <a:r>
              <a:rPr lang="en-GB" sz="4000" dirty="0" smtClean="0"/>
              <a:t>and </a:t>
            </a:r>
            <a:r>
              <a:rPr lang="en-GB" sz="4000" dirty="0"/>
              <a:t>still eat yummy scallops?</a:t>
            </a:r>
            <a:endParaRPr lang="en-US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882" y="399737"/>
            <a:ext cx="6028765" cy="44016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5322" y="454858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 Diver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16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272175"/>
            <a:ext cx="8156084" cy="708996"/>
          </a:xfrm>
        </p:spPr>
        <p:txBody>
          <a:bodyPr>
            <a:noAutofit/>
          </a:bodyPr>
          <a:lstStyle/>
          <a:p>
            <a:r>
              <a:rPr lang="en-GB" sz="4000" dirty="0" smtClean="0"/>
              <a:t>Using scallop dredgers</a:t>
            </a:r>
            <a:br>
              <a:rPr lang="en-GB" sz="4000" dirty="0" smtClean="0"/>
            </a:br>
            <a:r>
              <a:rPr lang="en-GB" sz="4000" dirty="0" smtClean="0"/>
              <a:t>in banned in Lyme Bay</a:t>
            </a:r>
            <a:endParaRPr lang="en-US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882" y="645550"/>
            <a:ext cx="6028765" cy="39100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&quot;No&quot; Symbol 1"/>
          <p:cNvSpPr/>
          <p:nvPr/>
        </p:nvSpPr>
        <p:spPr>
          <a:xfrm>
            <a:off x="376484" y="1307353"/>
            <a:ext cx="3541058" cy="3541058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5322" y="667114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 Dredger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8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16999"/>
            <a:ext cx="8156084" cy="708996"/>
          </a:xfrm>
        </p:spPr>
        <p:txBody>
          <a:bodyPr>
            <a:noAutofit/>
          </a:bodyPr>
          <a:lstStyle/>
          <a:p>
            <a:r>
              <a:rPr lang="en-GB" sz="4000" dirty="0"/>
              <a:t>What else might harm the habitats and species in Lyme Bay?</a:t>
            </a:r>
            <a:endParaRPr lang="en-US" sz="4000" dirty="0"/>
          </a:p>
        </p:txBody>
      </p:sp>
      <p:sp>
        <p:nvSpPr>
          <p:cNvPr id="6" name="Cloud Callout 5"/>
          <p:cNvSpPr/>
          <p:nvPr/>
        </p:nvSpPr>
        <p:spPr>
          <a:xfrm>
            <a:off x="1828845" y="716129"/>
            <a:ext cx="5253274" cy="3519694"/>
          </a:xfrm>
          <a:prstGeom prst="cloudCallou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21307" y="1516527"/>
            <a:ext cx="80010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FFFF"/>
                </a:solidFill>
                <a:latin typeface="Chalkboard"/>
                <a:cs typeface="Chalkboard"/>
              </a:rPr>
              <a:t>Discussion</a:t>
            </a:r>
          </a:p>
          <a:p>
            <a:pPr algn="ctr"/>
            <a:r>
              <a:rPr lang="en-US" sz="5000" b="1" dirty="0" smtClean="0">
                <a:solidFill>
                  <a:srgbClr val="FFFFFF"/>
                </a:solidFill>
                <a:latin typeface="Chalkboard"/>
                <a:cs typeface="Chalkboard"/>
              </a:rPr>
              <a:t>Time</a:t>
            </a:r>
            <a:endParaRPr lang="en-US" sz="5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511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459396"/>
            <a:ext cx="8156084" cy="112168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600" dirty="0"/>
              <a:t>Thank you for listening.</a:t>
            </a:r>
          </a:p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6600"/>
                </a:solidFill>
              </a:rPr>
              <a:t>Any questions?</a:t>
            </a:r>
          </a:p>
        </p:txBody>
      </p:sp>
      <p:pic>
        <p:nvPicPr>
          <p:cNvPr id="9" name="Picture 8" descr="Lyme Bay Logo_CMYK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4342" y="1172948"/>
            <a:ext cx="4610306" cy="3136081"/>
          </a:xfrm>
          <a:prstGeom prst="rect">
            <a:avLst/>
          </a:prstGeom>
        </p:spPr>
      </p:pic>
      <p:pic>
        <p:nvPicPr>
          <p:cNvPr id="4" name="Picture 3" descr="BMF Logo 2 Blue.ai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1470"/>
            <a:ext cx="2075988" cy="66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5660" y="5246104"/>
            <a:ext cx="8156084" cy="1262818"/>
          </a:xfrm>
        </p:spPr>
        <p:txBody>
          <a:bodyPr>
            <a:noAutofit/>
          </a:bodyPr>
          <a:lstStyle/>
          <a:p>
            <a:r>
              <a:rPr lang="en-US" sz="4000" dirty="0"/>
              <a:t>Fish, corals and scallops all</a:t>
            </a:r>
            <a:br>
              <a:rPr lang="en-US" sz="4000" dirty="0"/>
            </a:br>
            <a:r>
              <a:rPr lang="en-US" sz="4000" dirty="0"/>
              <a:t>live in Lyme Bay</a:t>
            </a:r>
          </a:p>
        </p:txBody>
      </p:sp>
      <p:pic>
        <p:nvPicPr>
          <p:cNvPr id="2" name="Fis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373" y="-51978"/>
            <a:ext cx="9351449" cy="526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05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24470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There are lots of tasty fish and shellfish caught in Lyme Bay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586" y="326096"/>
            <a:ext cx="3432191" cy="22789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94" y="351815"/>
            <a:ext cx="3639246" cy="242429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609" y="2445642"/>
            <a:ext cx="3248148" cy="24361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7766" y="2445642"/>
            <a:ext cx="3533978" cy="2329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271235" y="252059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7347" y="2530298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Bream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401" y="39132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Crab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86678" y="37862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Pollack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9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allop-dredge-action-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611" y="1"/>
            <a:ext cx="963416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77611" y="5602111"/>
            <a:ext cx="96341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latin typeface="Comic Sans MS"/>
                <a:cs typeface="Comic Sans MS"/>
              </a:rPr>
              <a:t>How do you catch scallops?</a:t>
            </a:r>
            <a:endParaRPr lang="en-US" sz="45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6657" y="5086542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8485" y="2408353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Mesh net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160732" y="5140392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Dredge teeth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42162" y="2740674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Direction of travel</a:t>
            </a:r>
            <a:endParaRPr lang="en-US" dirty="0"/>
          </a:p>
        </p:txBody>
      </p:sp>
      <p:sp>
        <p:nvSpPr>
          <p:cNvPr id="13" name="Up Arrow 12"/>
          <p:cNvSpPr/>
          <p:nvPr/>
        </p:nvSpPr>
        <p:spPr>
          <a:xfrm>
            <a:off x="3442238" y="4781304"/>
            <a:ext cx="177866" cy="359088"/>
          </a:xfrm>
          <a:prstGeom prst="up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5768649" y="4832905"/>
            <a:ext cx="177866" cy="359088"/>
          </a:xfrm>
          <a:prstGeom prst="up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 rot="16200000">
            <a:off x="4573685" y="2772747"/>
            <a:ext cx="177866" cy="359088"/>
          </a:xfrm>
          <a:prstGeom prst="up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 rot="10800000">
            <a:off x="7473410" y="2776155"/>
            <a:ext cx="177866" cy="359088"/>
          </a:xfrm>
          <a:prstGeom prst="up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60" y="718621"/>
            <a:ext cx="3533978" cy="22920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620929" y="774614"/>
            <a:ext cx="248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Scallop Dredger Boat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054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24470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How does scallop dredging</a:t>
            </a:r>
            <a:br>
              <a:rPr lang="en-US" sz="4000" dirty="0" smtClean="0"/>
            </a:br>
            <a:r>
              <a:rPr lang="en-US" sz="4000" dirty="0" smtClean="0"/>
              <a:t>affect the reefs in Lyme Bay?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76727" y="1728388"/>
            <a:ext cx="3368910" cy="25266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383161" y="1728388"/>
            <a:ext cx="3368909" cy="25266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42470" y="194234"/>
            <a:ext cx="8001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6600"/>
                </a:solidFill>
                <a:latin typeface="Chalkboard"/>
                <a:cs typeface="Chalkboard"/>
              </a:rPr>
              <a:t>Sand Box Demonstration</a:t>
            </a:r>
            <a:endParaRPr lang="en-US" sz="5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899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24470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How does scallop dredging</a:t>
            </a:r>
            <a:br>
              <a:rPr lang="en-US" sz="4000" dirty="0" smtClean="0"/>
            </a:br>
            <a:r>
              <a:rPr lang="en-US" sz="4000" dirty="0" smtClean="0"/>
              <a:t>affect the reefs in Lyme Bay?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619" y="1783815"/>
            <a:ext cx="4291852" cy="29577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42470" y="194234"/>
            <a:ext cx="8001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6600"/>
                </a:solidFill>
                <a:latin typeface="Chalkboard"/>
                <a:cs typeface="Chalkboard"/>
              </a:rPr>
              <a:t>Reefs before dredging</a:t>
            </a:r>
            <a:endParaRPr lang="en-US" sz="5000" b="1" dirty="0">
              <a:solidFill>
                <a:srgbClr val="FF66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60" y="1238462"/>
            <a:ext cx="4291852" cy="28725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4082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24470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How does scallop dredging</a:t>
            </a:r>
            <a:br>
              <a:rPr lang="en-US" sz="4000" dirty="0" smtClean="0"/>
            </a:br>
            <a:r>
              <a:rPr lang="en-US" sz="4000" dirty="0" smtClean="0"/>
              <a:t>affect the reefs in Lyme Bay?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619" y="1826410"/>
            <a:ext cx="4291852" cy="28725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42470" y="194234"/>
            <a:ext cx="8001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6600"/>
                </a:solidFill>
                <a:latin typeface="Chalkboard"/>
                <a:cs typeface="Chalkboard"/>
              </a:rPr>
              <a:t>Reefs after dredging</a:t>
            </a:r>
            <a:endParaRPr lang="en-US" sz="5000" b="1" dirty="0">
              <a:solidFill>
                <a:srgbClr val="FF66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61" y="1238462"/>
            <a:ext cx="4291850" cy="28725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36052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608352"/>
            <a:ext cx="8156084" cy="708996"/>
          </a:xfrm>
        </p:spPr>
        <p:txBody>
          <a:bodyPr>
            <a:noAutofit/>
          </a:bodyPr>
          <a:lstStyle/>
          <a:p>
            <a:r>
              <a:rPr lang="en-US" sz="4000" dirty="0" smtClean="0"/>
              <a:t>Why are reefs so important?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586" y="334678"/>
            <a:ext cx="3432191" cy="226180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81" y="351815"/>
            <a:ext cx="3622072" cy="242429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609" y="2515477"/>
            <a:ext cx="3248148" cy="22964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529" y="2481975"/>
            <a:ext cx="3300202" cy="2329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271235" y="252059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Crab Habitat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30146" y="259144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Fish Habitat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401" y="39132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Pink </a:t>
            </a:r>
            <a:r>
              <a:rPr lang="en-US" dirty="0" err="1" smtClean="0">
                <a:solidFill>
                  <a:schemeClr val="bg1"/>
                </a:solidFill>
              </a:rPr>
              <a:t>Seafan</a:t>
            </a:r>
            <a:r>
              <a:rPr lang="en-US" dirty="0" smtClean="0">
                <a:solidFill>
                  <a:schemeClr val="bg1"/>
                </a:solidFill>
              </a:rPr>
              <a:t> Habitat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86678" y="378626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 Habitat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86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272175"/>
            <a:ext cx="8156084" cy="708996"/>
          </a:xfrm>
        </p:spPr>
        <p:txBody>
          <a:bodyPr>
            <a:noAutofit/>
          </a:bodyPr>
          <a:lstStyle/>
          <a:p>
            <a:r>
              <a:rPr lang="en-GB" sz="4000" dirty="0" smtClean="0"/>
              <a:t>How </a:t>
            </a:r>
            <a:r>
              <a:rPr lang="en-GB" sz="4000" dirty="0"/>
              <a:t>can we protect </a:t>
            </a:r>
            <a:r>
              <a:rPr lang="en-GB" sz="4000" dirty="0" smtClean="0"/>
              <a:t>them</a:t>
            </a:r>
            <a:br>
              <a:rPr lang="en-GB" sz="4000" dirty="0" smtClean="0"/>
            </a:br>
            <a:r>
              <a:rPr lang="en-GB" sz="4000" dirty="0" smtClean="0"/>
              <a:t>and </a:t>
            </a:r>
            <a:r>
              <a:rPr lang="en-GB" sz="4000" dirty="0"/>
              <a:t>still eat yummy scallops?</a:t>
            </a:r>
            <a:endParaRPr lang="en-US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882" y="399737"/>
            <a:ext cx="6028765" cy="44016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5322" y="454858"/>
            <a:ext cx="2067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Scallop Diver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98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138</Words>
  <Application>Microsoft Macintosh PowerPoint</Application>
  <PresentationFormat>On-screen Show (4:3)</PresentationFormat>
  <Paragraphs>39</Paragraphs>
  <Slides>14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Rowena Taylor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Rowena Taylor</dc:creator>
  <cp:lastModifiedBy>Rowena Taylor</cp:lastModifiedBy>
  <cp:revision>21</cp:revision>
  <dcterms:created xsi:type="dcterms:W3CDTF">2018-08-20T10:01:36Z</dcterms:created>
  <dcterms:modified xsi:type="dcterms:W3CDTF">2018-08-21T10:53:17Z</dcterms:modified>
</cp:coreProperties>
</file>